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78" r:id="rId2"/>
    <p:sldId id="268" r:id="rId3"/>
    <p:sldId id="277" r:id="rId4"/>
    <p:sldId id="285" r:id="rId5"/>
    <p:sldId id="288" r:id="rId6"/>
    <p:sldId id="259" r:id="rId7"/>
    <p:sldId id="280" r:id="rId8"/>
    <p:sldId id="260" r:id="rId9"/>
    <p:sldId id="282" r:id="rId10"/>
    <p:sldId id="258" r:id="rId11"/>
    <p:sldId id="257" r:id="rId12"/>
    <p:sldId id="291" r:id="rId13"/>
    <p:sldId id="289" r:id="rId14"/>
    <p:sldId id="292" r:id="rId15"/>
    <p:sldId id="281" r:id="rId16"/>
    <p:sldId id="265" r:id="rId17"/>
    <p:sldId id="269" r:id="rId18"/>
    <p:sldId id="290" r:id="rId19"/>
    <p:sldId id="273" r:id="rId20"/>
    <p:sldId id="274" r:id="rId21"/>
    <p:sldId id="284" r:id="rId22"/>
    <p:sldId id="267" r:id="rId23"/>
    <p:sldId id="276" r:id="rId24"/>
    <p:sldId id="275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285"/>
          </p14:sldIdLst>
        </p14:section>
        <p14:section name="Terminology" id="{6F7A7B6D-14D9-4A38-9551-9FDC7EEC6F33}">
          <p14:sldIdLst>
            <p14:sldId id="288"/>
            <p14:sldId id="259"/>
            <p14:sldId id="280"/>
            <p14:sldId id="260"/>
            <p14:sldId id="282"/>
            <p14:sldId id="258"/>
            <p14:sldId id="257"/>
            <p14:sldId id="291"/>
          </p14:sldIdLst>
        </p14:section>
        <p14:section name="Demo" id="{EF8429FD-DFA3-40BF-964D-386C8B22055A}">
          <p14:sldIdLst>
            <p14:sldId id="289"/>
            <p14:sldId id="292"/>
            <p14:sldId id="281"/>
            <p14:sldId id="265"/>
            <p14:sldId id="269"/>
          </p14:sldIdLst>
        </p14:section>
        <p14:section name="Q &amp; A" id="{EC3F6F94-2D82-4EB0-B8B3-D1EDFDD37945}">
          <p14:sldIdLst>
            <p14:sldId id="290"/>
            <p14:sldId id="273"/>
            <p14:sldId id="274"/>
            <p14:sldId id="284"/>
            <p14:sldId id="267"/>
            <p14:sldId id="276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5" autoAdjust="0"/>
    <p:restoredTop sz="60253" autoAdjust="0"/>
  </p:normalViewPr>
  <p:slideViewPr>
    <p:cSldViewPr snapToGrid="0">
      <p:cViewPr varScale="1">
        <p:scale>
          <a:sx n="96" d="100"/>
          <a:sy n="96" d="100"/>
        </p:scale>
        <p:origin x="90" y="142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Q &amp; A</a:t>
          </a: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Q &amp; A</a:t>
          </a: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Q &amp; A</a:t>
          </a: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Q &amp; A</a:t>
          </a: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Q &amp; A</a:t>
          </a: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Q &amp; A</a:t>
          </a:r>
        </a:p>
      </dsp:txBody>
      <dsp:txXfrm>
        <a:off x="7551458" y="2565233"/>
        <a:ext cx="2264508" cy="1509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Q &amp; A</a:t>
          </a:r>
        </a:p>
      </dsp:txBody>
      <dsp:txXfrm>
        <a:off x="7551458" y="2565233"/>
        <a:ext cx="2264508" cy="1509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Q &amp; A</a:t>
          </a: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can be compared to multiple</a:t>
            </a:r>
            <a:r>
              <a:rPr lang="en-US" baseline="0" dirty="0"/>
              <a:t> employees working in cubicles at the same time for the same project. 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Laundromat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69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6382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Syntactic sugar augmented</a:t>
            </a:r>
            <a:r>
              <a:rPr lang="en-US" baseline="0" dirty="0"/>
              <a:t> with compiler magic that</a:t>
            </a:r>
            <a:endParaRPr lang="de-CH" dirty="0"/>
          </a:p>
          <a:p>
            <a:r>
              <a:rPr lang="de-CH" dirty="0"/>
              <a:t>Reduces christmas tree programming to code</a:t>
            </a:r>
            <a:r>
              <a:rPr lang="de-CH" baseline="0" dirty="0"/>
              <a:t> which looks much</a:t>
            </a:r>
          </a:p>
          <a:p>
            <a:endParaRPr lang="en-US" baseline="0" dirty="0"/>
          </a:p>
          <a:p>
            <a:r>
              <a:rPr lang="en-US" baseline="0" dirty="0"/>
              <a:t>Pic? </a:t>
            </a:r>
            <a:r>
              <a:rPr lang="en-US" baseline="0" dirty="0" err="1"/>
              <a:t>Javascript</a:t>
            </a:r>
            <a:r>
              <a:rPr lang="en-US" baseline="0" dirty="0"/>
              <a:t> Christmas tree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629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instead of</a:t>
            </a:r>
            <a:r>
              <a:rPr lang="en-US" baseline="0" dirty="0"/>
              <a:t> we can write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1012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9520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Leaving the thread management to someone</a:t>
            </a:r>
            <a:r>
              <a:rPr lang="en-US" baseline="0" dirty="0"/>
              <a:t> who knows better</a:t>
            </a:r>
          </a:p>
          <a:p>
            <a:r>
              <a:rPr lang="en-US" baseline="0" dirty="0"/>
              <a:t>Leave it to the professionals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1345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what’s next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406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Reduces christmas tree programming to code</a:t>
            </a:r>
            <a:r>
              <a:rPr lang="de-CH" baseline="0" dirty="0"/>
              <a:t> which looks much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Reduces christmas tree programming to code</a:t>
            </a:r>
            <a:r>
              <a:rPr lang="de-CH" baseline="0" dirty="0"/>
              <a:t> which looks much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  <a:p>
            <a:r>
              <a:rPr lang="en-US" baseline="0" dirty="0"/>
              <a:t>Before we dive deep into </a:t>
            </a:r>
            <a:r>
              <a:rPr lang="en-US" baseline="0" dirty="0" err="1"/>
              <a:t>async</a:t>
            </a:r>
            <a:r>
              <a:rPr lang="en-US" baseline="0" dirty="0"/>
              <a:t>/await I would like to talk about the terminologies </a:t>
            </a:r>
            <a:r>
              <a:rPr lang="en-US" baseline="0" dirty="0" err="1"/>
              <a:t>paralle</a:t>
            </a:r>
            <a:r>
              <a:rPr lang="en-US" baseline="0" dirty="0"/>
              <a:t>, concurrent and </a:t>
            </a:r>
            <a:r>
              <a:rPr lang="en-US" baseline="0" dirty="0" err="1"/>
              <a:t>async</a:t>
            </a:r>
            <a:r>
              <a:rPr lang="en-US" baseline="0" dirty="0"/>
              <a:t>. They often get confused.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dispatches tasks to devices that can take care of themselves, leaving the program free to do something else until it receives a signal that the results are finished</a:t>
            </a:r>
          </a:p>
          <a:p>
            <a:r>
              <a:rPr lang="de-CH" baseline="0" dirty="0"/>
              <a:t>Asynchronous programming should be used for external operations which support reactive or event-driven callbacks when they are done. Usually that is the case for IO-bound work. </a:t>
            </a:r>
          </a:p>
          <a:p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Worker is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dirty="0"/>
          </a:p>
          <a:p>
            <a:r>
              <a:rPr lang="en-US" dirty="0"/>
              <a:t>Why ?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919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It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Like the task of washing clothes</a:t>
            </a:r>
          </a:p>
          <a:p>
            <a:endParaRPr lang="en-US" baseline="0" dirty="0"/>
          </a:p>
          <a:p>
            <a:r>
              <a:rPr lang="en-US" baseline="0" dirty="0"/>
              <a:t>If Task represents IO-bound then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150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the state of the task representing the laundry machine would be running, not running, completed</a:t>
            </a:r>
          </a:p>
          <a:p>
            <a:r>
              <a:rPr lang="en-US" baseline="0" dirty="0"/>
              <a:t>The outcome should be clean clothes</a:t>
            </a:r>
          </a:p>
          <a:p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r>
              <a:rPr lang="en-US" baseline="0" dirty="0"/>
              <a:t>It is also possible that because of failures the machine never starts or my wife cancels the process while I’m reading my book because yet again I’ve chosen the wrong temperature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579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Threads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r>
              <a:rPr lang="en-US" dirty="0"/>
              <a:t>A thread can handle multiple IO-bound tasks concurrently</a:t>
            </a:r>
          </a:p>
          <a:p>
            <a:r>
              <a:rPr lang="en-US" dirty="0"/>
              <a:t>But a thread can only handle one CPU-bound task at a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1179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 is like someone who is juggling multiple balls at the same time. The person is the coordinator of the balls and</a:t>
            </a:r>
            <a:r>
              <a:rPr lang="en-US" baseline="0" dirty="0"/>
              <a:t> briefly interacts with the balls when they fall into their hands, i.e. for doing the necessary trajectory corrections.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Wash machine and dish washer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621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24.02.2016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3435" y="2411332"/>
            <a:ext cx="96888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best-practices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26116" y="4273380"/>
            <a:ext cx="27061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webinar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40376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7193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212121373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679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 err="1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/await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simplicity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1487" y="867250"/>
            <a:ext cx="910892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function1(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function2(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function3(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function4(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function5(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  </a:t>
            </a:r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// do something useful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500" dirty="0"/>
          </a:p>
        </p:txBody>
      </p:sp>
    </p:spTree>
    <p:extLst>
      <p:ext uri="{BB962C8B-B14F-4D97-AF65-F5344CB8AC3E}">
        <p14:creationId xmlns:p14="http://schemas.microsoft.com/office/powerpoint/2010/main" val="197991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532" y="1536174"/>
            <a:ext cx="110049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cleanLaundry.ContinueWith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(t =&gt; { 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98674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8477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10840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94274545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52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2324384" y="2828836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2324384" y="2828836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033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1006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github.com/danielmarbach/</a:t>
            </a:r>
            <a:r>
              <a:rPr lang="en-US" sz="54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02-25-2016-AsyncWebinar</a:t>
            </a:r>
            <a:endParaRPr lang="de-CH" sz="4000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916" y="1798413"/>
            <a:ext cx="5652417" cy="42682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Next</a:t>
            </a:r>
            <a:endParaRPr lang="de-CH" dirty="0"/>
          </a:p>
        </p:txBody>
      </p:sp>
      <p:sp>
        <p:nvSpPr>
          <p:cNvPr id="5" name="Rectangle 4"/>
          <p:cNvSpPr/>
          <p:nvPr/>
        </p:nvSpPr>
        <p:spPr>
          <a:xfrm>
            <a:off x="2273365" y="735559"/>
            <a:ext cx="82605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particular.net/</a:t>
            </a:r>
            <a:r>
              <a:rPr lang="de-CH" sz="4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async-await-webinar-series</a:t>
            </a:r>
          </a:p>
        </p:txBody>
      </p:sp>
    </p:spTree>
    <p:extLst>
      <p:ext uri="{BB962C8B-B14F-4D97-AF65-F5344CB8AC3E}">
        <p14:creationId xmlns:p14="http://schemas.microsoft.com/office/powerpoint/2010/main" val="330955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2324384" y="2828836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Terminologies</a:t>
            </a:r>
            <a:b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03622287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977767795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6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70982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98426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758</Words>
  <Application>Microsoft Office PowerPoint</Application>
  <PresentationFormat>Widescreen</PresentationFormat>
  <Paragraphs>171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danielmarbach</cp:lastModifiedBy>
  <cp:revision>62</cp:revision>
  <dcterms:created xsi:type="dcterms:W3CDTF">2016-02-22T14:00:45Z</dcterms:created>
  <dcterms:modified xsi:type="dcterms:W3CDTF">2016-02-24T16:39:19Z</dcterms:modified>
</cp:coreProperties>
</file>